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B97B9-3E87-49D3-AF35-90C8F8452447}" v="53" dt="2024-11-05T13:53:35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stin-Tiberiu VASILESCU" userId="732ec51e-1347-45c5-a97d-45a37274b3b9" providerId="ADAL" clId="{2D5B97B9-3E87-49D3-AF35-90C8F8452447}"/>
    <pc:docChg chg="undo custSel addSld modSld">
      <pc:chgData name="Costin-Tiberiu VASILESCU" userId="732ec51e-1347-45c5-a97d-45a37274b3b9" providerId="ADAL" clId="{2D5B97B9-3E87-49D3-AF35-90C8F8452447}" dt="2024-11-05T13:53:35.511" v="179"/>
      <pc:docMkLst>
        <pc:docMk/>
      </pc:docMkLst>
      <pc:sldChg chg="modSp mod modAnim">
        <pc:chgData name="Costin-Tiberiu VASILESCU" userId="732ec51e-1347-45c5-a97d-45a37274b3b9" providerId="ADAL" clId="{2D5B97B9-3E87-49D3-AF35-90C8F8452447}" dt="2024-11-05T13:46:19.946" v="135"/>
        <pc:sldMkLst>
          <pc:docMk/>
          <pc:sldMk cId="2016031916" sldId="257"/>
        </pc:sldMkLst>
        <pc:spChg chg="mod">
          <ac:chgData name="Costin-Tiberiu VASILESCU" userId="732ec51e-1347-45c5-a97d-45a37274b3b9" providerId="ADAL" clId="{2D5B97B9-3E87-49D3-AF35-90C8F8452447}" dt="2024-11-05T13:46:02.043" v="132" actId="20577"/>
          <ac:spMkLst>
            <pc:docMk/>
            <pc:sldMk cId="2016031916" sldId="257"/>
            <ac:spMk id="3" creationId="{7E67EDE6-D001-8B95-5BF3-1DCA7B47FF87}"/>
          </ac:spMkLst>
        </pc:spChg>
      </pc:sldChg>
      <pc:sldChg chg="modAnim">
        <pc:chgData name="Costin-Tiberiu VASILESCU" userId="732ec51e-1347-45c5-a97d-45a37274b3b9" providerId="ADAL" clId="{2D5B97B9-3E87-49D3-AF35-90C8F8452447}" dt="2024-11-05T13:48:10.089" v="146"/>
        <pc:sldMkLst>
          <pc:docMk/>
          <pc:sldMk cId="4059424562" sldId="258"/>
        </pc:sldMkLst>
      </pc:sldChg>
      <pc:sldChg chg="modAnim">
        <pc:chgData name="Costin-Tiberiu VASILESCU" userId="732ec51e-1347-45c5-a97d-45a37274b3b9" providerId="ADAL" clId="{2D5B97B9-3E87-49D3-AF35-90C8F8452447}" dt="2024-11-05T13:49:10.006" v="151"/>
        <pc:sldMkLst>
          <pc:docMk/>
          <pc:sldMk cId="3876183913" sldId="259"/>
        </pc:sldMkLst>
      </pc:sldChg>
      <pc:sldChg chg="modAnim">
        <pc:chgData name="Costin-Tiberiu VASILESCU" userId="732ec51e-1347-45c5-a97d-45a37274b3b9" providerId="ADAL" clId="{2D5B97B9-3E87-49D3-AF35-90C8F8452447}" dt="2024-11-05T13:50:37.715" v="164"/>
        <pc:sldMkLst>
          <pc:docMk/>
          <pc:sldMk cId="1175121651" sldId="260"/>
        </pc:sldMkLst>
      </pc:sldChg>
      <pc:sldChg chg="addSp delSp modSp mod setBg setClrOvrMap">
        <pc:chgData name="Costin-Tiberiu VASILESCU" userId="732ec51e-1347-45c5-a97d-45a37274b3b9" providerId="ADAL" clId="{2D5B97B9-3E87-49D3-AF35-90C8F8452447}" dt="2024-11-05T13:52:40.109" v="170" actId="1076"/>
        <pc:sldMkLst>
          <pc:docMk/>
          <pc:sldMk cId="2767170195" sldId="261"/>
        </pc:sldMkLst>
        <pc:spChg chg="mod">
          <ac:chgData name="Costin-Tiberiu VASILESCU" userId="732ec51e-1347-45c5-a97d-45a37274b3b9" providerId="ADAL" clId="{2D5B97B9-3E87-49D3-AF35-90C8F8452447}" dt="2024-11-05T13:52:40.109" v="170" actId="1076"/>
          <ac:spMkLst>
            <pc:docMk/>
            <pc:sldMk cId="2767170195" sldId="261"/>
            <ac:spMk id="2" creationId="{6860E393-5FB3-F2BE-2D1D-4FCDAEE135B7}"/>
          </ac:spMkLst>
        </pc:spChg>
        <pc:spChg chg="add del mod">
          <ac:chgData name="Costin-Tiberiu VASILESCU" userId="732ec51e-1347-45c5-a97d-45a37274b3b9" providerId="ADAL" clId="{2D5B97B9-3E87-49D3-AF35-90C8F8452447}" dt="2024-11-05T13:33:10.132" v="1"/>
          <ac:spMkLst>
            <pc:docMk/>
            <pc:sldMk cId="2767170195" sldId="261"/>
            <ac:spMk id="5" creationId="{AF5AD11A-554D-9898-5C8B-100D550471C5}"/>
          </ac:spMkLst>
        </pc:spChg>
        <pc:spChg chg="add">
          <ac:chgData name="Costin-Tiberiu VASILESCU" userId="732ec51e-1347-45c5-a97d-45a37274b3b9" providerId="ADAL" clId="{2D5B97B9-3E87-49D3-AF35-90C8F8452447}" dt="2024-11-05T13:36:18.846" v="40" actId="26606"/>
          <ac:spMkLst>
            <pc:docMk/>
            <pc:sldMk cId="2767170195" sldId="261"/>
            <ac:spMk id="4103" creationId="{806ABAF8-A5F0-4E99-AB6D-67BFBB982B2B}"/>
          </ac:spMkLst>
        </pc:spChg>
        <pc:spChg chg="add">
          <ac:chgData name="Costin-Tiberiu VASILESCU" userId="732ec51e-1347-45c5-a97d-45a37274b3b9" providerId="ADAL" clId="{2D5B97B9-3E87-49D3-AF35-90C8F8452447}" dt="2024-11-05T13:36:18.846" v="40" actId="26606"/>
          <ac:spMkLst>
            <pc:docMk/>
            <pc:sldMk cId="2767170195" sldId="261"/>
            <ac:spMk id="4105" creationId="{5F7833E7-6A14-4F78-A2DD-5640A4F6C273}"/>
          </ac:spMkLst>
        </pc:spChg>
        <pc:picChg chg="add mod">
          <ac:chgData name="Costin-Tiberiu VASILESCU" userId="732ec51e-1347-45c5-a97d-45a37274b3b9" providerId="ADAL" clId="{2D5B97B9-3E87-49D3-AF35-90C8F8452447}" dt="2024-11-05T13:36:18.846" v="40" actId="26606"/>
          <ac:picMkLst>
            <pc:docMk/>
            <pc:sldMk cId="2767170195" sldId="261"/>
            <ac:picMk id="4098" creationId="{FB666E51-70A4-FEAD-E707-84F35CDD4E49}"/>
          </ac:picMkLst>
        </pc:picChg>
      </pc:sldChg>
      <pc:sldChg chg="addSp delSp modSp new mod setBg setClrOvrMap">
        <pc:chgData name="Costin-Tiberiu VASILESCU" userId="732ec51e-1347-45c5-a97d-45a37274b3b9" providerId="ADAL" clId="{2D5B97B9-3E87-49D3-AF35-90C8F8452447}" dt="2024-11-05T13:52:50.707" v="173" actId="1076"/>
        <pc:sldMkLst>
          <pc:docMk/>
          <pc:sldMk cId="2637411659" sldId="262"/>
        </pc:sldMkLst>
        <pc:spChg chg="mod">
          <ac:chgData name="Costin-Tiberiu VASILESCU" userId="732ec51e-1347-45c5-a97d-45a37274b3b9" providerId="ADAL" clId="{2D5B97B9-3E87-49D3-AF35-90C8F8452447}" dt="2024-11-05T13:52:50.707" v="173" actId="1076"/>
          <ac:spMkLst>
            <pc:docMk/>
            <pc:sldMk cId="2637411659" sldId="262"/>
            <ac:spMk id="2" creationId="{79F2E23C-AFF2-5DAC-7801-1D1AF2F28E37}"/>
          </ac:spMkLst>
        </pc:spChg>
        <pc:spChg chg="del">
          <ac:chgData name="Costin-Tiberiu VASILESCU" userId="732ec51e-1347-45c5-a97d-45a37274b3b9" providerId="ADAL" clId="{2D5B97B9-3E87-49D3-AF35-90C8F8452447}" dt="2024-11-05T13:35:00.600" v="32" actId="478"/>
          <ac:spMkLst>
            <pc:docMk/>
            <pc:sldMk cId="2637411659" sldId="262"/>
            <ac:spMk id="3" creationId="{E0F70050-CF3D-4571-030D-1926960149B0}"/>
          </ac:spMkLst>
        </pc:spChg>
        <pc:spChg chg="add">
          <ac:chgData name="Costin-Tiberiu VASILESCU" userId="732ec51e-1347-45c5-a97d-45a37274b3b9" providerId="ADAL" clId="{2D5B97B9-3E87-49D3-AF35-90C8F8452447}" dt="2024-11-05T13:36:06.027" v="39" actId="26606"/>
          <ac:spMkLst>
            <pc:docMk/>
            <pc:sldMk cId="2637411659" sldId="262"/>
            <ac:spMk id="5129" creationId="{806ABAF8-A5F0-4E99-AB6D-67BFBB982B2B}"/>
          </ac:spMkLst>
        </pc:spChg>
        <pc:spChg chg="add">
          <ac:chgData name="Costin-Tiberiu VASILESCU" userId="732ec51e-1347-45c5-a97d-45a37274b3b9" providerId="ADAL" clId="{2D5B97B9-3E87-49D3-AF35-90C8F8452447}" dt="2024-11-05T13:36:06.027" v="39" actId="26606"/>
          <ac:spMkLst>
            <pc:docMk/>
            <pc:sldMk cId="2637411659" sldId="262"/>
            <ac:spMk id="5131" creationId="{5F7833E7-6A14-4F78-A2DD-5640A4F6C273}"/>
          </ac:spMkLst>
        </pc:spChg>
        <pc:picChg chg="add del mod">
          <ac:chgData name="Costin-Tiberiu VASILESCU" userId="732ec51e-1347-45c5-a97d-45a37274b3b9" providerId="ADAL" clId="{2D5B97B9-3E87-49D3-AF35-90C8F8452447}" dt="2024-11-05T13:35:47.653" v="35" actId="478"/>
          <ac:picMkLst>
            <pc:docMk/>
            <pc:sldMk cId="2637411659" sldId="262"/>
            <ac:picMk id="5122" creationId="{A4365A59-70A4-F139-3761-84848DE87549}"/>
          </ac:picMkLst>
        </pc:picChg>
        <pc:picChg chg="add mod">
          <ac:chgData name="Costin-Tiberiu VASILESCU" userId="732ec51e-1347-45c5-a97d-45a37274b3b9" providerId="ADAL" clId="{2D5B97B9-3E87-49D3-AF35-90C8F8452447}" dt="2024-11-05T13:36:06.027" v="39" actId="26606"/>
          <ac:picMkLst>
            <pc:docMk/>
            <pc:sldMk cId="2637411659" sldId="262"/>
            <ac:picMk id="5124" creationId="{BDD901CA-2DE1-7008-2FB6-ECA76F81341E}"/>
          </ac:picMkLst>
        </pc:picChg>
      </pc:sldChg>
      <pc:sldChg chg="addSp delSp modSp new mod setBg addAnim delAnim modAnim">
        <pc:chgData name="Costin-Tiberiu VASILESCU" userId="732ec51e-1347-45c5-a97d-45a37274b3b9" providerId="ADAL" clId="{2D5B97B9-3E87-49D3-AF35-90C8F8452447}" dt="2024-11-05T13:53:35.511" v="179"/>
        <pc:sldMkLst>
          <pc:docMk/>
          <pc:sldMk cId="3947846401" sldId="263"/>
        </pc:sldMkLst>
        <pc:spChg chg="mod ord">
          <ac:chgData name="Costin-Tiberiu VASILESCU" userId="732ec51e-1347-45c5-a97d-45a37274b3b9" providerId="ADAL" clId="{2D5B97B9-3E87-49D3-AF35-90C8F8452447}" dt="2024-11-05T13:42:37.875" v="130" actId="26606"/>
          <ac:spMkLst>
            <pc:docMk/>
            <pc:sldMk cId="3947846401" sldId="263"/>
            <ac:spMk id="2" creationId="{D84AA34F-C37F-B461-C079-4A7F324E2A77}"/>
          </ac:spMkLst>
        </pc:spChg>
        <pc:spChg chg="add del">
          <ac:chgData name="Costin-Tiberiu VASILESCU" userId="732ec51e-1347-45c5-a97d-45a37274b3b9" providerId="ADAL" clId="{2D5B97B9-3E87-49D3-AF35-90C8F8452447}" dt="2024-11-05T13:41:27.584" v="111" actId="478"/>
          <ac:spMkLst>
            <pc:docMk/>
            <pc:sldMk cId="3947846401" sldId="263"/>
            <ac:spMk id="3" creationId="{7791384D-F724-3AB1-663F-97373499D5F0}"/>
          </ac:spMkLst>
        </pc:spChg>
        <pc:spChg chg="add del">
          <ac:chgData name="Costin-Tiberiu VASILESCU" userId="732ec51e-1347-45c5-a97d-45a37274b3b9" providerId="ADAL" clId="{2D5B97B9-3E87-49D3-AF35-90C8F8452447}" dt="2024-11-05T13:42:26.476" v="125" actId="26606"/>
          <ac:spMkLst>
            <pc:docMk/>
            <pc:sldMk cId="3947846401" sldId="263"/>
            <ac:spMk id="6153" creationId="{377641A3-0AD1-47C4-888F-5D557BC9C0CB}"/>
          </ac:spMkLst>
        </pc:spChg>
        <pc:picChg chg="add del mod">
          <ac:chgData name="Costin-Tiberiu VASILESCU" userId="732ec51e-1347-45c5-a97d-45a37274b3b9" providerId="ADAL" clId="{2D5B97B9-3E87-49D3-AF35-90C8F8452447}" dt="2024-11-05T13:41:24.840" v="110"/>
          <ac:picMkLst>
            <pc:docMk/>
            <pc:sldMk cId="3947846401" sldId="263"/>
            <ac:picMk id="6146" creationId="{1FD9280E-258B-D2FA-03FD-EE59C57E9141}"/>
          </ac:picMkLst>
        </pc:picChg>
        <pc:picChg chg="add mod">
          <ac:chgData name="Costin-Tiberiu VASILESCU" userId="732ec51e-1347-45c5-a97d-45a37274b3b9" providerId="ADAL" clId="{2D5B97B9-3E87-49D3-AF35-90C8F8452447}" dt="2024-11-05T13:42:37.875" v="130" actId="26606"/>
          <ac:picMkLst>
            <pc:docMk/>
            <pc:sldMk cId="3947846401" sldId="263"/>
            <ac:picMk id="6148" creationId="{BEAD5786-A10C-4688-F301-03857870E200}"/>
          </ac:picMkLst>
        </pc:picChg>
        <pc:picChg chg="add del mod">
          <ac:chgData name="Costin-Tiberiu VASILESCU" userId="732ec51e-1347-45c5-a97d-45a37274b3b9" providerId="ADAL" clId="{2D5B97B9-3E87-49D3-AF35-90C8F8452447}" dt="2024-11-05T13:42:06.155" v="123" actId="478"/>
          <ac:picMkLst>
            <pc:docMk/>
            <pc:sldMk cId="3947846401" sldId="263"/>
            <ac:picMk id="6150" creationId="{2E211C65-D8C9-4952-924F-D670CA59077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F1CB08-25D5-44E8-A813-DC52965F8722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F32010-752D-4E7C-B45B-FB6A0441C0C4}">
      <dgm:prSet/>
      <dgm:spPr/>
      <dgm:t>
        <a:bodyPr/>
        <a:lstStyle/>
        <a:p>
          <a:r>
            <a:rPr lang="en-US" dirty="0"/>
            <a:t>Report generation</a:t>
          </a:r>
        </a:p>
      </dgm:t>
    </dgm:pt>
    <dgm:pt modelId="{049C88EA-CC58-403B-B195-47E24780C08E}" type="parTrans" cxnId="{5F37B243-B3CC-4885-92B4-06B21B304FD1}">
      <dgm:prSet/>
      <dgm:spPr/>
      <dgm:t>
        <a:bodyPr/>
        <a:lstStyle/>
        <a:p>
          <a:endParaRPr lang="en-US"/>
        </a:p>
      </dgm:t>
    </dgm:pt>
    <dgm:pt modelId="{098078D4-F269-4EE3-ACFB-19053D7EFE80}" type="sibTrans" cxnId="{5F37B243-B3CC-4885-92B4-06B21B304FD1}">
      <dgm:prSet/>
      <dgm:spPr/>
      <dgm:t>
        <a:bodyPr/>
        <a:lstStyle/>
        <a:p>
          <a:endParaRPr lang="en-US"/>
        </a:p>
      </dgm:t>
    </dgm:pt>
    <dgm:pt modelId="{DF8E9662-2E6E-4BA5-9256-750678E27B18}">
      <dgm:prSet/>
      <dgm:spPr/>
      <dgm:t>
        <a:bodyPr/>
        <a:lstStyle/>
        <a:p>
          <a:r>
            <a:rPr lang="en-US"/>
            <a:t>Question answering chatbot</a:t>
          </a:r>
        </a:p>
      </dgm:t>
    </dgm:pt>
    <dgm:pt modelId="{F85956E6-16E6-4B87-B311-85903C982816}" type="parTrans" cxnId="{A0681A4B-6080-4F2C-BC64-6AD767F3DF0F}">
      <dgm:prSet/>
      <dgm:spPr/>
      <dgm:t>
        <a:bodyPr/>
        <a:lstStyle/>
        <a:p>
          <a:endParaRPr lang="en-US"/>
        </a:p>
      </dgm:t>
    </dgm:pt>
    <dgm:pt modelId="{D478EEA1-1B4B-4D12-AB16-9A0D832A6B01}" type="sibTrans" cxnId="{A0681A4B-6080-4F2C-BC64-6AD767F3DF0F}">
      <dgm:prSet/>
      <dgm:spPr/>
      <dgm:t>
        <a:bodyPr/>
        <a:lstStyle/>
        <a:p>
          <a:endParaRPr lang="en-US"/>
        </a:p>
      </dgm:t>
    </dgm:pt>
    <dgm:pt modelId="{2CD7724D-5315-4A3E-910C-56F95666F88B}">
      <dgm:prSet/>
      <dgm:spPr/>
      <dgm:t>
        <a:bodyPr/>
        <a:lstStyle/>
        <a:p>
          <a:r>
            <a:rPr lang="en-US" dirty="0"/>
            <a:t>Both (integrated using an agent)</a:t>
          </a:r>
        </a:p>
      </dgm:t>
    </dgm:pt>
    <dgm:pt modelId="{96BC6D63-547E-4BEB-9753-BE021044CF1A}" type="parTrans" cxnId="{9C22513B-7E7E-4F7F-A96E-CE7CFE8098DD}">
      <dgm:prSet/>
      <dgm:spPr/>
      <dgm:t>
        <a:bodyPr/>
        <a:lstStyle/>
        <a:p>
          <a:endParaRPr lang="en-US"/>
        </a:p>
      </dgm:t>
    </dgm:pt>
    <dgm:pt modelId="{34B2276E-3804-4238-BB7A-882819A7EC3A}" type="sibTrans" cxnId="{9C22513B-7E7E-4F7F-A96E-CE7CFE8098DD}">
      <dgm:prSet/>
      <dgm:spPr/>
      <dgm:t>
        <a:bodyPr/>
        <a:lstStyle/>
        <a:p>
          <a:endParaRPr lang="en-US"/>
        </a:p>
      </dgm:t>
    </dgm:pt>
    <dgm:pt modelId="{0213A3CC-6342-49E1-AB1A-B07CA9FB1991}" type="pres">
      <dgm:prSet presAssocID="{A3F1CB08-25D5-44E8-A813-DC52965F87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EF8F64-0956-4EF9-A404-845C85B8A082}" type="pres">
      <dgm:prSet presAssocID="{D6F32010-752D-4E7C-B45B-FB6A0441C0C4}" presName="hierRoot1" presStyleCnt="0">
        <dgm:presLayoutVars>
          <dgm:hierBranch val="init"/>
        </dgm:presLayoutVars>
      </dgm:prSet>
      <dgm:spPr/>
    </dgm:pt>
    <dgm:pt modelId="{3108F076-FA9A-4A8C-B295-991CAB351B69}" type="pres">
      <dgm:prSet presAssocID="{D6F32010-752D-4E7C-B45B-FB6A0441C0C4}" presName="rootComposite1" presStyleCnt="0"/>
      <dgm:spPr/>
    </dgm:pt>
    <dgm:pt modelId="{91FB6DE8-5BE7-4281-82DD-61E07E6F93A9}" type="pres">
      <dgm:prSet presAssocID="{D6F32010-752D-4E7C-B45B-FB6A0441C0C4}" presName="rootText1" presStyleLbl="node0" presStyleIdx="0" presStyleCnt="3">
        <dgm:presLayoutVars>
          <dgm:chPref val="3"/>
        </dgm:presLayoutVars>
      </dgm:prSet>
      <dgm:spPr/>
    </dgm:pt>
    <dgm:pt modelId="{D9AAFE10-D6A0-4439-9C8E-54D41F3639E6}" type="pres">
      <dgm:prSet presAssocID="{D6F32010-752D-4E7C-B45B-FB6A0441C0C4}" presName="rootConnector1" presStyleLbl="node1" presStyleIdx="0" presStyleCnt="0"/>
      <dgm:spPr/>
    </dgm:pt>
    <dgm:pt modelId="{A276F10B-59EF-443C-B4F0-47582AA3191C}" type="pres">
      <dgm:prSet presAssocID="{D6F32010-752D-4E7C-B45B-FB6A0441C0C4}" presName="hierChild2" presStyleCnt="0"/>
      <dgm:spPr/>
    </dgm:pt>
    <dgm:pt modelId="{388EAFDA-F452-4CAB-A7D8-97347D18857C}" type="pres">
      <dgm:prSet presAssocID="{D6F32010-752D-4E7C-B45B-FB6A0441C0C4}" presName="hierChild3" presStyleCnt="0"/>
      <dgm:spPr/>
    </dgm:pt>
    <dgm:pt modelId="{C47F44D7-1E1D-4491-A509-3878D455A767}" type="pres">
      <dgm:prSet presAssocID="{DF8E9662-2E6E-4BA5-9256-750678E27B18}" presName="hierRoot1" presStyleCnt="0">
        <dgm:presLayoutVars>
          <dgm:hierBranch val="init"/>
        </dgm:presLayoutVars>
      </dgm:prSet>
      <dgm:spPr/>
    </dgm:pt>
    <dgm:pt modelId="{1B6E3815-8A30-475A-9BF1-ECC157B1D527}" type="pres">
      <dgm:prSet presAssocID="{DF8E9662-2E6E-4BA5-9256-750678E27B18}" presName="rootComposite1" presStyleCnt="0"/>
      <dgm:spPr/>
    </dgm:pt>
    <dgm:pt modelId="{F6AC8250-6F7F-48D1-B521-7AF4F3FB7A46}" type="pres">
      <dgm:prSet presAssocID="{DF8E9662-2E6E-4BA5-9256-750678E27B18}" presName="rootText1" presStyleLbl="node0" presStyleIdx="1" presStyleCnt="3">
        <dgm:presLayoutVars>
          <dgm:chPref val="3"/>
        </dgm:presLayoutVars>
      </dgm:prSet>
      <dgm:spPr/>
    </dgm:pt>
    <dgm:pt modelId="{CEAADDD4-F291-4EC1-91F2-DDEE74D9467D}" type="pres">
      <dgm:prSet presAssocID="{DF8E9662-2E6E-4BA5-9256-750678E27B18}" presName="rootConnector1" presStyleLbl="node1" presStyleIdx="0" presStyleCnt="0"/>
      <dgm:spPr/>
    </dgm:pt>
    <dgm:pt modelId="{C531AC53-6674-4A11-AB47-DEF06386A5B8}" type="pres">
      <dgm:prSet presAssocID="{DF8E9662-2E6E-4BA5-9256-750678E27B18}" presName="hierChild2" presStyleCnt="0"/>
      <dgm:spPr/>
    </dgm:pt>
    <dgm:pt modelId="{9164D5C0-1C43-40E7-B9E7-BEEDEE4F898E}" type="pres">
      <dgm:prSet presAssocID="{DF8E9662-2E6E-4BA5-9256-750678E27B18}" presName="hierChild3" presStyleCnt="0"/>
      <dgm:spPr/>
    </dgm:pt>
    <dgm:pt modelId="{25E01563-6418-4DA5-B67A-D988B043D2BA}" type="pres">
      <dgm:prSet presAssocID="{2CD7724D-5315-4A3E-910C-56F95666F88B}" presName="hierRoot1" presStyleCnt="0">
        <dgm:presLayoutVars>
          <dgm:hierBranch val="init"/>
        </dgm:presLayoutVars>
      </dgm:prSet>
      <dgm:spPr/>
    </dgm:pt>
    <dgm:pt modelId="{2D4B2C7B-0E6D-4218-95B8-92E6C5F7C2E9}" type="pres">
      <dgm:prSet presAssocID="{2CD7724D-5315-4A3E-910C-56F95666F88B}" presName="rootComposite1" presStyleCnt="0"/>
      <dgm:spPr/>
    </dgm:pt>
    <dgm:pt modelId="{9C322B40-2C64-4820-BC7C-65B8B6136E6C}" type="pres">
      <dgm:prSet presAssocID="{2CD7724D-5315-4A3E-910C-56F95666F88B}" presName="rootText1" presStyleLbl="node0" presStyleIdx="2" presStyleCnt="3">
        <dgm:presLayoutVars>
          <dgm:chPref val="3"/>
        </dgm:presLayoutVars>
      </dgm:prSet>
      <dgm:spPr/>
    </dgm:pt>
    <dgm:pt modelId="{76E8302D-2B71-4CAC-A65A-0617FFF5B2A1}" type="pres">
      <dgm:prSet presAssocID="{2CD7724D-5315-4A3E-910C-56F95666F88B}" presName="rootConnector1" presStyleLbl="node1" presStyleIdx="0" presStyleCnt="0"/>
      <dgm:spPr/>
    </dgm:pt>
    <dgm:pt modelId="{93397E90-F737-44FF-AE4D-8C0B655CCD60}" type="pres">
      <dgm:prSet presAssocID="{2CD7724D-5315-4A3E-910C-56F95666F88B}" presName="hierChild2" presStyleCnt="0"/>
      <dgm:spPr/>
    </dgm:pt>
    <dgm:pt modelId="{48E9A812-F00A-4E88-AC25-D5B80514F79C}" type="pres">
      <dgm:prSet presAssocID="{2CD7724D-5315-4A3E-910C-56F95666F88B}" presName="hierChild3" presStyleCnt="0"/>
      <dgm:spPr/>
    </dgm:pt>
  </dgm:ptLst>
  <dgm:cxnLst>
    <dgm:cxn modelId="{2A889F26-1B58-46FF-BAAC-5379F537517A}" type="presOf" srcId="{D6F32010-752D-4E7C-B45B-FB6A0441C0C4}" destId="{D9AAFE10-D6A0-4439-9C8E-54D41F3639E6}" srcOrd="1" destOrd="0" presId="urn:microsoft.com/office/officeart/2005/8/layout/orgChart1"/>
    <dgm:cxn modelId="{9C22513B-7E7E-4F7F-A96E-CE7CFE8098DD}" srcId="{A3F1CB08-25D5-44E8-A813-DC52965F8722}" destId="{2CD7724D-5315-4A3E-910C-56F95666F88B}" srcOrd="2" destOrd="0" parTransId="{96BC6D63-547E-4BEB-9753-BE021044CF1A}" sibTransId="{34B2276E-3804-4238-BB7A-882819A7EC3A}"/>
    <dgm:cxn modelId="{6A26803C-6D7A-49EC-A4DA-86BC8B76FFB8}" type="presOf" srcId="{A3F1CB08-25D5-44E8-A813-DC52965F8722}" destId="{0213A3CC-6342-49E1-AB1A-B07CA9FB1991}" srcOrd="0" destOrd="0" presId="urn:microsoft.com/office/officeart/2005/8/layout/orgChart1"/>
    <dgm:cxn modelId="{5F37B243-B3CC-4885-92B4-06B21B304FD1}" srcId="{A3F1CB08-25D5-44E8-A813-DC52965F8722}" destId="{D6F32010-752D-4E7C-B45B-FB6A0441C0C4}" srcOrd="0" destOrd="0" parTransId="{049C88EA-CC58-403B-B195-47E24780C08E}" sibTransId="{098078D4-F269-4EE3-ACFB-19053D7EFE80}"/>
    <dgm:cxn modelId="{A0681A4B-6080-4F2C-BC64-6AD767F3DF0F}" srcId="{A3F1CB08-25D5-44E8-A813-DC52965F8722}" destId="{DF8E9662-2E6E-4BA5-9256-750678E27B18}" srcOrd="1" destOrd="0" parTransId="{F85956E6-16E6-4B87-B311-85903C982816}" sibTransId="{D478EEA1-1B4B-4D12-AB16-9A0D832A6B01}"/>
    <dgm:cxn modelId="{B9BE9692-738B-4E57-834F-2AF5EB5DF2A1}" type="presOf" srcId="{DF8E9662-2E6E-4BA5-9256-750678E27B18}" destId="{CEAADDD4-F291-4EC1-91F2-DDEE74D9467D}" srcOrd="1" destOrd="0" presId="urn:microsoft.com/office/officeart/2005/8/layout/orgChart1"/>
    <dgm:cxn modelId="{53BAC8A3-5FB0-4168-9F03-0D82E4726B44}" type="presOf" srcId="{D6F32010-752D-4E7C-B45B-FB6A0441C0C4}" destId="{91FB6DE8-5BE7-4281-82DD-61E07E6F93A9}" srcOrd="0" destOrd="0" presId="urn:microsoft.com/office/officeart/2005/8/layout/orgChart1"/>
    <dgm:cxn modelId="{AD78FDBA-E22D-4D9D-A36C-4EB4F7A923FB}" type="presOf" srcId="{DF8E9662-2E6E-4BA5-9256-750678E27B18}" destId="{F6AC8250-6F7F-48D1-B521-7AF4F3FB7A46}" srcOrd="0" destOrd="0" presId="urn:microsoft.com/office/officeart/2005/8/layout/orgChart1"/>
    <dgm:cxn modelId="{49328BBE-B1DA-4746-8E54-37BE7F4C3947}" type="presOf" srcId="{2CD7724D-5315-4A3E-910C-56F95666F88B}" destId="{76E8302D-2B71-4CAC-A65A-0617FFF5B2A1}" srcOrd="1" destOrd="0" presId="urn:microsoft.com/office/officeart/2005/8/layout/orgChart1"/>
    <dgm:cxn modelId="{D16BAFBF-17C3-4DF7-8D8B-A87BDE36CA76}" type="presOf" srcId="{2CD7724D-5315-4A3E-910C-56F95666F88B}" destId="{9C322B40-2C64-4820-BC7C-65B8B6136E6C}" srcOrd="0" destOrd="0" presId="urn:microsoft.com/office/officeart/2005/8/layout/orgChart1"/>
    <dgm:cxn modelId="{0DAD5BE4-C56D-4DA3-B4EB-8C310C5679F4}" type="presParOf" srcId="{0213A3CC-6342-49E1-AB1A-B07CA9FB1991}" destId="{52EF8F64-0956-4EF9-A404-845C85B8A082}" srcOrd="0" destOrd="0" presId="urn:microsoft.com/office/officeart/2005/8/layout/orgChart1"/>
    <dgm:cxn modelId="{00D1B834-D0E6-4ABA-8F0D-FEC65D0A1365}" type="presParOf" srcId="{52EF8F64-0956-4EF9-A404-845C85B8A082}" destId="{3108F076-FA9A-4A8C-B295-991CAB351B69}" srcOrd="0" destOrd="0" presId="urn:microsoft.com/office/officeart/2005/8/layout/orgChart1"/>
    <dgm:cxn modelId="{497033B8-2E0E-498D-BC9A-74B158A24C36}" type="presParOf" srcId="{3108F076-FA9A-4A8C-B295-991CAB351B69}" destId="{91FB6DE8-5BE7-4281-82DD-61E07E6F93A9}" srcOrd="0" destOrd="0" presId="urn:microsoft.com/office/officeart/2005/8/layout/orgChart1"/>
    <dgm:cxn modelId="{F8A17759-0E04-4F13-B75A-C0F97F8203D3}" type="presParOf" srcId="{3108F076-FA9A-4A8C-B295-991CAB351B69}" destId="{D9AAFE10-D6A0-4439-9C8E-54D41F3639E6}" srcOrd="1" destOrd="0" presId="urn:microsoft.com/office/officeart/2005/8/layout/orgChart1"/>
    <dgm:cxn modelId="{D4014449-BAB7-449B-BD0D-435E64C6298F}" type="presParOf" srcId="{52EF8F64-0956-4EF9-A404-845C85B8A082}" destId="{A276F10B-59EF-443C-B4F0-47582AA3191C}" srcOrd="1" destOrd="0" presId="urn:microsoft.com/office/officeart/2005/8/layout/orgChart1"/>
    <dgm:cxn modelId="{A9CFEC44-D0AD-4352-985A-7F3972E7A77E}" type="presParOf" srcId="{52EF8F64-0956-4EF9-A404-845C85B8A082}" destId="{388EAFDA-F452-4CAB-A7D8-97347D18857C}" srcOrd="2" destOrd="0" presId="urn:microsoft.com/office/officeart/2005/8/layout/orgChart1"/>
    <dgm:cxn modelId="{FE5AFF20-BDA0-46C4-B0B9-6EF5AFC49919}" type="presParOf" srcId="{0213A3CC-6342-49E1-AB1A-B07CA9FB1991}" destId="{C47F44D7-1E1D-4491-A509-3878D455A767}" srcOrd="1" destOrd="0" presId="urn:microsoft.com/office/officeart/2005/8/layout/orgChart1"/>
    <dgm:cxn modelId="{A4BE1EC8-C29D-4435-988F-B1BEDBE2B420}" type="presParOf" srcId="{C47F44D7-1E1D-4491-A509-3878D455A767}" destId="{1B6E3815-8A30-475A-9BF1-ECC157B1D527}" srcOrd="0" destOrd="0" presId="urn:microsoft.com/office/officeart/2005/8/layout/orgChart1"/>
    <dgm:cxn modelId="{4DB23C11-FF39-4D69-9AF5-F7664C3597C2}" type="presParOf" srcId="{1B6E3815-8A30-475A-9BF1-ECC157B1D527}" destId="{F6AC8250-6F7F-48D1-B521-7AF4F3FB7A46}" srcOrd="0" destOrd="0" presId="urn:microsoft.com/office/officeart/2005/8/layout/orgChart1"/>
    <dgm:cxn modelId="{56B0571C-E1F5-4A1F-911F-C1C5876775F1}" type="presParOf" srcId="{1B6E3815-8A30-475A-9BF1-ECC157B1D527}" destId="{CEAADDD4-F291-4EC1-91F2-DDEE74D9467D}" srcOrd="1" destOrd="0" presId="urn:microsoft.com/office/officeart/2005/8/layout/orgChart1"/>
    <dgm:cxn modelId="{D5709617-FBB3-4923-8AFE-4ED19F6BAECA}" type="presParOf" srcId="{C47F44D7-1E1D-4491-A509-3878D455A767}" destId="{C531AC53-6674-4A11-AB47-DEF06386A5B8}" srcOrd="1" destOrd="0" presId="urn:microsoft.com/office/officeart/2005/8/layout/orgChart1"/>
    <dgm:cxn modelId="{B73B8CCD-5868-4A87-83A6-C8379DB470CA}" type="presParOf" srcId="{C47F44D7-1E1D-4491-A509-3878D455A767}" destId="{9164D5C0-1C43-40E7-B9E7-BEEDEE4F898E}" srcOrd="2" destOrd="0" presId="urn:microsoft.com/office/officeart/2005/8/layout/orgChart1"/>
    <dgm:cxn modelId="{CF4EBA94-5854-433B-A53D-2AEC8C9407E1}" type="presParOf" srcId="{0213A3CC-6342-49E1-AB1A-B07CA9FB1991}" destId="{25E01563-6418-4DA5-B67A-D988B043D2BA}" srcOrd="2" destOrd="0" presId="urn:microsoft.com/office/officeart/2005/8/layout/orgChart1"/>
    <dgm:cxn modelId="{D45BB1C0-CA3C-4297-A6BF-770E46EA8254}" type="presParOf" srcId="{25E01563-6418-4DA5-B67A-D988B043D2BA}" destId="{2D4B2C7B-0E6D-4218-95B8-92E6C5F7C2E9}" srcOrd="0" destOrd="0" presId="urn:microsoft.com/office/officeart/2005/8/layout/orgChart1"/>
    <dgm:cxn modelId="{F7DEECB6-064D-4B72-81A7-571DE65F87A2}" type="presParOf" srcId="{2D4B2C7B-0E6D-4218-95B8-92E6C5F7C2E9}" destId="{9C322B40-2C64-4820-BC7C-65B8B6136E6C}" srcOrd="0" destOrd="0" presId="urn:microsoft.com/office/officeart/2005/8/layout/orgChart1"/>
    <dgm:cxn modelId="{EE5CEF95-3F33-429C-A05B-6503A04B6C20}" type="presParOf" srcId="{2D4B2C7B-0E6D-4218-95B8-92E6C5F7C2E9}" destId="{76E8302D-2B71-4CAC-A65A-0617FFF5B2A1}" srcOrd="1" destOrd="0" presId="urn:microsoft.com/office/officeart/2005/8/layout/orgChart1"/>
    <dgm:cxn modelId="{CC08A2B9-7196-437F-B243-7BDE14CCBCEA}" type="presParOf" srcId="{25E01563-6418-4DA5-B67A-D988B043D2BA}" destId="{93397E90-F737-44FF-AE4D-8C0B655CCD60}" srcOrd="1" destOrd="0" presId="urn:microsoft.com/office/officeart/2005/8/layout/orgChart1"/>
    <dgm:cxn modelId="{E94ED90E-62FB-43EC-B55F-21C26BFC24C5}" type="presParOf" srcId="{25E01563-6418-4DA5-B67A-D988B043D2BA}" destId="{48E9A812-F00A-4E88-AC25-D5B80514F79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B6DE8-5BE7-4281-82DD-61E07E6F93A9}">
      <dsp:nvSpPr>
        <dsp:cNvPr id="0" name=""/>
        <dsp:cNvSpPr/>
      </dsp:nvSpPr>
      <dsp:spPr>
        <a:xfrm>
          <a:off x="665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Report generation</a:t>
          </a:r>
        </a:p>
      </dsp:txBody>
      <dsp:txXfrm>
        <a:off x="665" y="969692"/>
        <a:ext cx="2896102" cy="1448051"/>
      </dsp:txXfrm>
    </dsp:sp>
    <dsp:sp modelId="{F6AC8250-6F7F-48D1-B521-7AF4F3FB7A46}">
      <dsp:nvSpPr>
        <dsp:cNvPr id="0" name=""/>
        <dsp:cNvSpPr/>
      </dsp:nvSpPr>
      <dsp:spPr>
        <a:xfrm>
          <a:off x="3504948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Question answering chatbot</a:t>
          </a:r>
        </a:p>
      </dsp:txBody>
      <dsp:txXfrm>
        <a:off x="3504948" y="969692"/>
        <a:ext cx="2896102" cy="1448051"/>
      </dsp:txXfrm>
    </dsp:sp>
    <dsp:sp modelId="{9C322B40-2C64-4820-BC7C-65B8B6136E6C}">
      <dsp:nvSpPr>
        <dsp:cNvPr id="0" name=""/>
        <dsp:cNvSpPr/>
      </dsp:nvSpPr>
      <dsp:spPr>
        <a:xfrm>
          <a:off x="7009232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Both (integrated using an agent)</a:t>
          </a:r>
        </a:p>
      </dsp:txBody>
      <dsp:txXfrm>
        <a:off x="7009232" y="969692"/>
        <a:ext cx="2896102" cy="1448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FCE4B-6074-4BF1-A3AE-CC3A336FC2B5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74F87-B47A-482C-B008-39C4D417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2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89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1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8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9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25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9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8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E07B9B-6FBA-4357-A0AA-B1D0286CA59E}" type="datetimeFigureOut">
              <a:rPr lang="en-US" smtClean="0"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6ED0B-53A5-9803-F542-6ADB6163EC3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915650" y="6642100"/>
            <a:ext cx="1241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702310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8EA5-3AA2-007E-8287-E08942C46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Search Tool for Compliance AND  ESG</a:t>
            </a:r>
          </a:p>
        </p:txBody>
      </p:sp>
    </p:spTree>
    <p:extLst>
      <p:ext uri="{BB962C8B-B14F-4D97-AF65-F5344CB8AC3E}">
        <p14:creationId xmlns:p14="http://schemas.microsoft.com/office/powerpoint/2010/main" val="265020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3318-D215-4EE3-01F1-3B266C74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Researcher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DE6-D001-8B95-5BF3-1DCA7B47F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065" y="4233672"/>
            <a:ext cx="5782733" cy="1557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scraping pe listafirme.ro (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nume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firma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/cui) </a:t>
            </a:r>
            <a:r>
              <a:rPr lang="en-US"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si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  <a:p>
            <a:pPr marL="0" indent="0" algn="ctr">
              <a:buNone/>
            </a:pP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Stiri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legate de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esg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2050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C1D60075-12C0-BA01-17D4-E9E68594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028230"/>
            <a:ext cx="4334256" cy="188540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A042D0-F502-423E-46B9-D0891DD5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68" y="4081264"/>
            <a:ext cx="4724400" cy="231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81B9-297C-74BD-A388-7814BED3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Extraction agent</a:t>
            </a:r>
          </a:p>
        </p:txBody>
      </p:sp>
      <p:sp>
        <p:nvSpPr>
          <p:cNvPr id="1041" name="Rectangle 103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1A9AEB2-0B52-9492-4DE5-D2EFC839F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710" y="708780"/>
            <a:ext cx="6348331" cy="28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873E7B7-B430-DF6E-220E-BDB60F42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914400"/>
            <a:ext cx="5857393" cy="23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1B5CC-55AE-4612-E50A-F590122E1D8B}"/>
              </a:ext>
            </a:extLst>
          </p:cNvPr>
          <p:cNvSpPr txBox="1"/>
          <p:nvPr/>
        </p:nvSpPr>
        <p:spPr>
          <a:xfrm>
            <a:off x="988630" y="5686084"/>
            <a:ext cx="1020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Extragem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relevante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208A7-AB6B-0E6E-6F63-4BE6DBF6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829" y="428510"/>
            <a:ext cx="6340171" cy="367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9BA9-B2ED-D264-1CD4-D7A8739F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Aggregation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1579-9009-CB4A-F4C1-F4E61B0D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Agregam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informatiile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relevante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intr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-un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raport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structurat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3074" name="Picture 2" descr="A business report with black lines&#10;&#10;Description automatically generated">
            <a:extLst>
              <a:ext uri="{FF2B5EF4-FFF2-40B4-BE49-F238E27FC236}">
                <a16:creationId xmlns:a16="http://schemas.microsoft.com/office/drawing/2014/main" id="{1D0A618A-10DD-DB23-0DFF-2519BE31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131" y="1261201"/>
            <a:ext cx="3416888" cy="442315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3EA5-D856-CE2D-1BCF-7B591E5B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Usage scenarios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61C7C5-5996-5747-0CEE-3A4CF71FB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4514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512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0E393-5FB3-F2BE-2D1D-4FCDAEE1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77" y="2894182"/>
            <a:ext cx="3369133" cy="10696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Report generation</a:t>
            </a:r>
          </a:p>
        </p:txBody>
      </p:sp>
      <p:sp>
        <p:nvSpPr>
          <p:cNvPr id="4105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A diagram of a research agent&#10;&#10;Description automatically generated">
            <a:extLst>
              <a:ext uri="{FF2B5EF4-FFF2-40B4-BE49-F238E27FC236}">
                <a16:creationId xmlns:a16="http://schemas.microsoft.com/office/drawing/2014/main" id="{FB666E51-70A4-FEAD-E707-84F35CDD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544" y="2169656"/>
            <a:ext cx="5915570" cy="24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7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E23C-AFF2-5DAC-7801-1D1AF2F2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77" y="2656790"/>
            <a:ext cx="3369133" cy="15444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 answering chatbot</a:t>
            </a:r>
          </a:p>
        </p:txBody>
      </p:sp>
      <p:sp>
        <p:nvSpPr>
          <p:cNvPr id="5131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DD901CA-2DE1-7008-2FB6-ECA76F81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544" y="2480223"/>
            <a:ext cx="5915570" cy="187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1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 group of people standing in front of a large circular object&#10;&#10;Description automatically generated">
            <a:extLst>
              <a:ext uri="{FF2B5EF4-FFF2-40B4-BE49-F238E27FC236}">
                <a16:creationId xmlns:a16="http://schemas.microsoft.com/office/drawing/2014/main" id="{BEAD5786-A10C-4688-F301-03857870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4" b="218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34F-C37F-B461-C079-4A7F324E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 an </a:t>
            </a:r>
            <a:r>
              <a:rPr lang="en-US" sz="48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agent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to innovation</a:t>
            </a:r>
          </a:p>
        </p:txBody>
      </p:sp>
    </p:spTree>
    <p:extLst>
      <p:ext uri="{BB962C8B-B14F-4D97-AF65-F5344CB8AC3E}">
        <p14:creationId xmlns:p14="http://schemas.microsoft.com/office/powerpoint/2010/main" val="39478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38</TotalTime>
  <Words>62</Words>
  <Application>Microsoft Office PowerPoint</Application>
  <PresentationFormat>Widescreen</PresentationFormat>
  <Paragraphs>15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Mesh</vt:lpstr>
      <vt:lpstr>Web Search Tool for Compliance AND  ESG</vt:lpstr>
      <vt:lpstr>Researcher agent</vt:lpstr>
      <vt:lpstr>Extraction agent</vt:lpstr>
      <vt:lpstr>Aggregation agent</vt:lpstr>
      <vt:lpstr>Usage scenarios</vt:lpstr>
      <vt:lpstr>Report generation</vt:lpstr>
      <vt:lpstr>Question answering chatbot</vt:lpstr>
      <vt:lpstr>be an agent to innovation</vt:lpstr>
    </vt:vector>
  </TitlesOfParts>
  <Company>RaiffeisenBank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Search Tool for Compliance</dc:title>
  <dc:creator>Costin-Tiberiu VASILESCU</dc:creator>
  <cp:lastModifiedBy>Razvan-Andrei Mihaescu</cp:lastModifiedBy>
  <cp:revision>3</cp:revision>
  <dcterms:created xsi:type="dcterms:W3CDTF">2024-11-05T12:39:38Z</dcterms:created>
  <dcterms:modified xsi:type="dcterms:W3CDTF">2024-11-08T13:31:21Z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43e0687-f175-4b9c-b2f5-83c4b4db97be_Enabled">
    <vt:lpwstr>true</vt:lpwstr>
  </property>
  <property fmtid="{D5CDD505-2E9C-101B-9397-08002B2CF9AE}" pid="3" name="MSIP_Label_943e0687-f175-4b9c-b2f5-83c4b4db97be_SetDate">
    <vt:lpwstr>2024-11-05T13:29:33Z</vt:lpwstr>
  </property>
  <property fmtid="{D5CDD505-2E9C-101B-9397-08002B2CF9AE}" pid="4" name="MSIP_Label_943e0687-f175-4b9c-b2f5-83c4b4db97be_Method">
    <vt:lpwstr>Privileged</vt:lpwstr>
  </property>
  <property fmtid="{D5CDD505-2E9C-101B-9397-08002B2CF9AE}" pid="5" name="MSIP_Label_943e0687-f175-4b9c-b2f5-83c4b4db97be_Name">
    <vt:lpwstr>General (visual mark)</vt:lpwstr>
  </property>
  <property fmtid="{D5CDD505-2E9C-101B-9397-08002B2CF9AE}" pid="6" name="MSIP_Label_943e0687-f175-4b9c-b2f5-83c4b4db97be_SiteId">
    <vt:lpwstr>9b511fda-f0b1-43a5-b06e-1e720f64520a</vt:lpwstr>
  </property>
  <property fmtid="{D5CDD505-2E9C-101B-9397-08002B2CF9AE}" pid="7" name="MSIP_Label_943e0687-f175-4b9c-b2f5-83c4b4db97be_ActionId">
    <vt:lpwstr>14804636-2e01-4c9b-b415-60a0c64143c6</vt:lpwstr>
  </property>
  <property fmtid="{D5CDD505-2E9C-101B-9397-08002B2CF9AE}" pid="8" name="MSIP_Label_943e0687-f175-4b9c-b2f5-83c4b4db97be_ContentBits">
    <vt:lpwstr>2</vt:lpwstr>
  </property>
  <property fmtid="{D5CDD505-2E9C-101B-9397-08002B2CF9AE}" pid="9" name="ClassificationContentMarkingFooterLocations">
    <vt:lpwstr>Mesh:8</vt:lpwstr>
  </property>
  <property fmtid="{D5CDD505-2E9C-101B-9397-08002B2CF9AE}" pid="10" name="ClassificationContentMarkingFooterText">
    <vt:lpwstr>Classification: GENERAL</vt:lpwstr>
  </property>
</Properties>
</file>